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7" r:id="rId4"/>
    <p:sldId id="260" r:id="rId5"/>
    <p:sldId id="258" r:id="rId6"/>
    <p:sldId id="263" r:id="rId7"/>
    <p:sldId id="264" r:id="rId8"/>
    <p:sldId id="268" r:id="rId9"/>
    <p:sldId id="259" r:id="rId10"/>
    <p:sldId id="261" r:id="rId11"/>
    <p:sldId id="265" r:id="rId12"/>
    <p:sldId id="266" r:id="rId13"/>
    <p:sldId id="272" r:id="rId14"/>
    <p:sldId id="269" r:id="rId15"/>
    <p:sldId id="270" r:id="rId1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>
        <p:scale>
          <a:sx n="80" d="100"/>
          <a:sy n="80" d="100"/>
        </p:scale>
        <p:origin x="-1410" y="-7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455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078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8507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4721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3349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0921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7630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0962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16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0267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6492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F4288-6275-4382-9A7D-33E561588A8B}" type="datetimeFigureOut">
              <a:rPr lang="zh-TW" altLang="en-US" smtClean="0"/>
              <a:t>2020/3/5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3104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70142" y="842095"/>
            <a:ext cx="10972800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8800" b="0" cap="none" spc="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短期補習班</a:t>
            </a:r>
            <a:endParaRPr lang="en-US" altLang="zh-TW" sz="8800" b="0" cap="none" spc="0" dirty="0" smtClean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8800" b="0" cap="none" spc="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嚴重特殊傳染性肺炎</a:t>
            </a:r>
            <a:endParaRPr lang="en-US" altLang="zh-TW" sz="8800" b="0" cap="none" spc="0" dirty="0" smtClean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88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防疫宣導</a:t>
            </a:r>
            <a:endParaRPr lang="zh-TW" altLang="en-US" sz="8800" b="0" cap="none" spc="0" dirty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965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-169333"/>
            <a:ext cx="4477279" cy="1600200"/>
          </a:xfrm>
        </p:spPr>
        <p:txBody>
          <a:bodyPr>
            <a:noAutofit/>
          </a:bodyPr>
          <a:lstStyle/>
          <a:p>
            <a:r>
              <a:rPr lang="en-US" altLang="zh-TW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5+2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健康守則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067" y="-16933"/>
            <a:ext cx="6874933" cy="6874933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4343400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備物資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重消毒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量體溫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勤洗手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確通報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戴口罩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生病不上課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82323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57388" y="-169334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重消毒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918" y="-169334"/>
            <a:ext cx="5724070" cy="7027334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917545" cy="3811588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環境消毒不可少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病毒細菌都趕跑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消毒比例抓得好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輕鬆調配沒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煩惱</a:t>
            </a:r>
          </a:p>
        </p:txBody>
      </p:sp>
    </p:spTree>
    <p:extLst>
      <p:ext uri="{BB962C8B-B14F-4D97-AF65-F5344CB8AC3E}">
        <p14:creationId xmlns:p14="http://schemas.microsoft.com/office/powerpoint/2010/main" val="24039057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81655" y="-270933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量體溫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184" y="-14816"/>
            <a:ext cx="6872816" cy="6872816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474104" cy="3811588"/>
          </a:xfrm>
        </p:spPr>
        <p:txBody>
          <a:bodyPr>
            <a:normAutofit fontScale="92500" lnSpcReduction="20000"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確實量體溫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是否有發燒症狀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發燒溫度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額溫</a:t>
            </a:r>
            <a:r>
              <a:rPr lang="en-US" altLang="zh-TW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37.5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度以上</a:t>
            </a:r>
            <a:endParaRPr lang="en-US" altLang="zh-TW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耳溫</a:t>
            </a:r>
            <a:r>
              <a:rPr lang="en-US" altLang="zh-TW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38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度以上</a:t>
            </a:r>
            <a:endParaRPr lang="en-US" altLang="zh-TW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耳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溫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槍務必消毒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411308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6934"/>
            <a:ext cx="4697412" cy="1600200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落實三級防護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250" y="16934"/>
            <a:ext cx="6889749" cy="6889749"/>
          </a:xfrm>
        </p:spPr>
      </p:pic>
      <p:sp>
        <p:nvSpPr>
          <p:cNvPr id="6" name="文字版面配置區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第一級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上學前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量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體溫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第二級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入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班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時量體溫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42950" indent="-74295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第三級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關懷學生健康</a:t>
            </a:r>
            <a:endParaRPr lang="zh-TW" altLang="en-US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849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勤洗手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1764789"/>
            <a:ext cx="11353800" cy="443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879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824526" y="1463846"/>
            <a:ext cx="3450858" cy="1635369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落實勤洗手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疾病好防守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57" y="2894599"/>
            <a:ext cx="10669343" cy="3576539"/>
          </a:xfrm>
        </p:spPr>
      </p:pic>
      <p:sp>
        <p:nvSpPr>
          <p:cNvPr id="7" name="文字版面配置區 3"/>
          <p:cNvSpPr txBox="1">
            <a:spLocks/>
          </p:cNvSpPr>
          <p:nvPr/>
        </p:nvSpPr>
        <p:spPr>
          <a:xfrm>
            <a:off x="7155596" y="1463846"/>
            <a:ext cx="3450858" cy="3811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天天勤洗手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病原遠離我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6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勤洗手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59393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34055" y="0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確通報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425" y="0"/>
            <a:ext cx="5953125" cy="6858000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06400" y="2057400"/>
            <a:ext cx="4365625" cy="3811588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填寫</a:t>
            </a:r>
            <a:r>
              <a:rPr lang="en-US" altLang="zh-TW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表單</a:t>
            </a:r>
            <a:endParaRPr lang="en-US" altLang="zh-TW" sz="36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還沒加入看這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裡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37" y="3059112"/>
            <a:ext cx="3798888" cy="379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3917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47675" y="0"/>
            <a:ext cx="11534775" cy="1600200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密閉空間及人多的場</a:t>
            </a:r>
            <a:r>
              <a:rPr lang="zh-TW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所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一律配戴口罩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0263"/>
            <a:ext cx="3094037" cy="3094037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128837"/>
            <a:ext cx="3076576" cy="304800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576" y="2128838"/>
            <a:ext cx="3076576" cy="307657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424" y="2128838"/>
            <a:ext cx="3076576" cy="307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6638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0738" y="-301625"/>
            <a:ext cx="4494212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停課標準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424" y="0"/>
            <a:ext cx="5743575" cy="6858000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52425" y="1514475"/>
            <a:ext cx="5629275" cy="5562600"/>
          </a:xfrm>
        </p:spPr>
        <p:txBody>
          <a:bodyPr>
            <a:no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原則依教育部「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校園因應嚴重特殊傳染性肺炎疫情停課標準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」比照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高級中等以下學校規定辦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理。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班級內</a:t>
            </a:r>
            <a:r>
              <a:rPr lang="en-US" altLang="zh-TW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位確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診→該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班停課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補習班</a:t>
            </a:r>
            <a:r>
              <a:rPr lang="en-US" altLang="zh-TW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位確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診→全部停課</a:t>
            </a:r>
            <a:endParaRPr lang="en-US" altLang="zh-TW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惟仍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應視實際疫調情形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依疫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情指揮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中心之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指示做適當之調整。</a:t>
            </a:r>
            <a:endParaRPr lang="zh-TW" altLang="en-US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56371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69884" y="-321733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退</a:t>
            </a:r>
            <a:r>
              <a:rPr lang="zh-TW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費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標準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1557867"/>
            <a:ext cx="10488612" cy="509693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短期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補習班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因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防疫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辦理停課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短期補習班設立及管理準則第二十五條第一項第三款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規定退費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事實發生日之次日起十日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內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按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事由發生後賸餘課程時數比例退還當期開班已繳之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費用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經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學生同意以補課、提供授課錄影資料或其他適當方式處理者，不在此限。</a:t>
            </a:r>
          </a:p>
        </p:txBody>
      </p:sp>
    </p:spTree>
    <p:extLst>
      <p:ext uri="{BB962C8B-B14F-4D97-AF65-F5344CB8AC3E}">
        <p14:creationId xmlns:p14="http://schemas.microsoft.com/office/powerpoint/2010/main" val="10025086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0951" y="-135467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應辦理事項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491" y="1251016"/>
            <a:ext cx="5087389" cy="5083281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75732" y="1761067"/>
            <a:ext cx="5301365" cy="463973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張貼防疫宣導海報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張貼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防疫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工作檢核表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落實防疫檢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核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加入補習班</a:t>
            </a:r>
            <a:r>
              <a:rPr lang="en-US" altLang="zh-TW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Line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群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新北市短期補習班管理及通報平臺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每日查閱新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訊息</a:t>
            </a:r>
          </a:p>
        </p:txBody>
      </p:sp>
      <p:sp>
        <p:nvSpPr>
          <p:cNvPr id="3" name="矩形 2"/>
          <p:cNvSpPr/>
          <p:nvPr/>
        </p:nvSpPr>
        <p:spPr>
          <a:xfrm>
            <a:off x="6525491" y="746863"/>
            <a:ext cx="52629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新北市短期補習班管理及通報</a:t>
            </a:r>
            <a:r>
              <a:rPr lang="zh-TW" altLang="en-US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平台</a:t>
            </a:r>
            <a:endParaRPr lang="en-US" altLang="zh-TW" sz="2400" b="1" dirty="0">
              <a:solidFill>
                <a:schemeClr val="accent5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QR</a:t>
            </a:r>
            <a:r>
              <a:rPr lang="zh-TW" altLang="en-US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Code</a:t>
            </a:r>
            <a:r>
              <a:rPr lang="zh-TW" altLang="en-US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底加～還不快加入我的最愛！</a:t>
            </a:r>
            <a:endParaRPr lang="en-US" altLang="zh-TW" sz="2400" b="1" dirty="0">
              <a:solidFill>
                <a:schemeClr val="accent5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47932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103" y="-20245"/>
            <a:ext cx="9385068" cy="6743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9177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677" y="0"/>
            <a:ext cx="5530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895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78934" y="5090245"/>
            <a:ext cx="10972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54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54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新北教育局</a:t>
            </a:r>
            <a:r>
              <a:rPr lang="zh-TW" altLang="en-US" sz="5400" dirty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關心</a:t>
            </a:r>
            <a:r>
              <a:rPr lang="zh-TW" altLang="en-US" sz="54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您</a:t>
            </a:r>
            <a:r>
              <a:rPr lang="en-US" altLang="zh-TW" sz="54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endParaRPr lang="zh-TW" altLang="en-US" sz="5400" b="0" cap="none" spc="0" dirty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8884" y="2070820"/>
            <a:ext cx="109728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66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學校與補習班共同攜手抗疫</a:t>
            </a:r>
            <a:endParaRPr lang="en-US" altLang="zh-TW" sz="6600" dirty="0" smtClean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6600" b="0" cap="none" spc="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給孩子最安全的學習環境</a:t>
            </a:r>
            <a:endParaRPr lang="zh-TW" altLang="en-US" sz="6600" b="0" cap="none" spc="0" dirty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9059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3E4F19A7-A959-40BB-972C-4880BAF8EB09}"/>
    </a:ext>
  </a:extLst>
</a:theme>
</file>

<file path=ppt/theme/themeOverride1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</TotalTime>
  <Words>344</Words>
  <Application>Microsoft Office PowerPoint</Application>
  <PresentationFormat>自訂</PresentationFormat>
  <Paragraphs>67</Paragraphs>
  <Slides>15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Office Theme</vt:lpstr>
      <vt:lpstr>PowerPoint 簡報</vt:lpstr>
      <vt:lpstr>5+2健康守則</vt:lpstr>
      <vt:lpstr>重消毒</vt:lpstr>
      <vt:lpstr>量體溫</vt:lpstr>
      <vt:lpstr>落實三級防護</vt:lpstr>
      <vt:lpstr>勤洗手</vt:lpstr>
      <vt:lpstr>PowerPoint 簡報</vt:lpstr>
      <vt:lpstr>確通報</vt:lpstr>
      <vt:lpstr>密閉空間及人多的場所一律配戴口罩</vt:lpstr>
      <vt:lpstr>停課標準</vt:lpstr>
      <vt:lpstr>退費標準</vt:lpstr>
      <vt:lpstr>應辦理事項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Windows 使用者</dc:creator>
  <cp:lastModifiedBy>user</cp:lastModifiedBy>
  <cp:revision>30</cp:revision>
  <dcterms:created xsi:type="dcterms:W3CDTF">2020-02-28T04:33:19Z</dcterms:created>
  <dcterms:modified xsi:type="dcterms:W3CDTF">2020-03-05T05:19:18Z</dcterms:modified>
</cp:coreProperties>
</file>